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60" r:id="rId2"/>
    <p:sldId id="261" r:id="rId3"/>
    <p:sldId id="262" r:id="rId4"/>
    <p:sldId id="263" r:id="rId5"/>
    <p:sldId id="264" r:id="rId6"/>
    <p:sldId id="265" r:id="rId7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C7"/>
    <a:srgbClr val="7F7F7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42" d="100"/>
          <a:sy n="42" d="100"/>
        </p:scale>
        <p:origin x="10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ABF73BF-5A41-47FA-891B-E00E575DD8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4C9DEC-853F-44B1-A4F0-27A0DB19953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FCEDDB01-B771-4355-BEE2-1C4B79FDEA43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6193BC-CCEE-4D2A-8311-63BE239A9E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BAAD96-698B-4B38-8853-BB9A8E31DC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767A5D6A-4295-43D8-B4E3-BC11196E3C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163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64D8E-39CD-40B4-BA02-66F1F16FF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283A10-2F3D-4E91-8626-E7C56E7DF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C73D-AFFE-4B34-A085-2BE78A9F1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5F792-0623-4C9A-BB19-DBAE27D86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FBBF7-39A9-4C53-A7CD-54599F698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AD642-4B25-463B-BE41-33610CD9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8AE8F-9B34-4DB5-BAD2-85AC156D61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C0370-C141-485B-8B64-906CC3E3B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E89B8-F4A5-41BB-B0F1-53E9C32C2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19662-C8BE-4265-8E7A-3A63B32F0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58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CF32C0-DD99-4990-AE89-4E13914E5C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96F3B-FB25-4424-AB3B-D4DAB5B0F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7FDAD-C14A-4146-A2A3-1316E1453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037C2-8DF0-4F0F-B100-E8B08ABFC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7166D-187F-4FD5-9A07-E55F6B627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627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803E9-278D-466F-AD8C-F9A3BC13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608C3-255B-49BA-B9AF-D541E62E5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F9963-BC1B-428A-87AF-6090BA7E4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FED0E-439E-40EA-940E-A8F01FC1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FD269-796B-40B8-B569-06B98EEC0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38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F6773-2DB0-443F-93F2-297E8246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02EF0-52FA-4C6B-B78E-1B6D79F07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3ABA9-35A0-42E2-B945-878C07BD4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88C84-5FB0-4490-B095-E3327084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4F729-FDDF-4274-A914-578E8C947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93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09D56-43EE-4201-B9BF-B8F8ABAFE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CD9B0-8B7D-49E2-9D39-076463D38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45C614-13E6-4CC8-940D-060384F13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2422E-151C-4F77-A2F2-3102B707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42A1D6-FE4B-4762-9BB1-B6EE5292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40B7F-E197-47E2-8626-1ACE2C2D2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6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E240-9C27-4737-B90D-2777068E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EA904-9E8C-44EE-ABD8-3BE9B3C42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D53AA2-06CC-4556-A998-6C8CAC4F3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5AC916-F8E5-4C0B-A58C-4708DA528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40D64-1F6D-4D46-81AD-1E4A4A77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AF36D7-7423-4538-B9C0-9FE780A5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128609-8761-432A-9A03-FFE9A1D65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867C49-6084-468A-BC0A-362F3333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31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0AA1D-9648-4044-93A3-3947CD9B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FF957-2E58-42EA-BAA3-4556A42F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C0DD35-0984-49B1-AA3F-D3CAC4472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A551C8-B7E0-4E05-BF16-E4016530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73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00E23-192F-4335-8740-7EB0394F8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0CEBE5-776F-4C23-98EE-956D5228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DC6B2-9E95-414F-B801-A2685880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71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A2641-B7D2-498C-8586-F040E537E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D1541-E963-4626-8AEA-B29F28BF6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1A85E-06C9-46DA-8AD4-1AD6F29D5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032E8-0EB7-4442-9C06-B8D39858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2EBE5-7D8D-46D1-89F5-F529E9EC8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80EB0-42E9-4152-BA52-9E311EC97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8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33D6C-9784-40B4-9D0E-049993E47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776167-5B77-4445-8F8C-C19A8764B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B5EED6-3E13-4059-A263-6EF274A4EB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F73F0-0BFB-4ABA-8AA3-89339F9C5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E8E562-3912-40F1-A773-4FFFDC832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1FE4C-B7DC-4BEE-B92D-4F800DC7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99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346E20-67FB-4F4B-ACD6-08E8FA6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52CA6-E237-4477-BCAF-BE1E3A9D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06AA1-1989-4B7B-8298-F3891DD2C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2E1D4-F6A3-4065-B0EF-7111437EFAA8}" type="datetimeFigureOut">
              <a:rPr lang="en-GB" smtClean="0"/>
              <a:t>12/06/2018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447BC-BB76-430D-A809-CA01AF4AA5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E07EF-34BE-4BE8-89E2-2051C535F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90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8.jp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gif"/><Relationship Id="rId7" Type="http://schemas.openxmlformats.org/officeDocument/2006/relationships/image" Target="cid:5E7F0F6C-671C-49CF-835A-7C1738CA4753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7E6697F8-C6FF-4CAA-BE43-8E0F578B4FE5" TargetMode="External"/><Relationship Id="rId5" Type="http://schemas.openxmlformats.org/officeDocument/2006/relationships/image" Target="cid:2298B34F-3271-4113-BBFE-325DC86F152F" TargetMode="Externa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cid:44C20F7B-01F7-4040-A54D-E31C1E449A1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1663CA-9286-4F70-8981-9955233E5E82}"/>
              </a:ext>
            </a:extLst>
          </p:cNvPr>
          <p:cNvPicPr/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9" r="9220" b="4959"/>
          <a:stretch/>
        </p:blipFill>
        <p:spPr bwMode="auto">
          <a:xfrm>
            <a:off x="5879682" y="1389129"/>
            <a:ext cx="5210175" cy="48431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8AECB8DA-A592-4CA6-823A-EC591CF3BDB8}"/>
              </a:ext>
            </a:extLst>
          </p:cNvPr>
          <p:cNvSpPr/>
          <p:nvPr/>
        </p:nvSpPr>
        <p:spPr>
          <a:xfrm>
            <a:off x="940469" y="3210536"/>
            <a:ext cx="360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thinks this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cake is beautiful?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019191C-2DF5-4D76-967C-9E71399C78F3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E61E33-9FF5-478A-85DF-9F4F9752E343}"/>
              </a:ext>
            </a:extLst>
          </p:cNvPr>
          <p:cNvSpPr txBox="1"/>
          <p:nvPr/>
        </p:nvSpPr>
        <p:spPr>
          <a:xfrm>
            <a:off x="10659979" y="916939"/>
            <a:ext cx="1225410" cy="36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rgbClr val="00A4C7"/>
                </a:solidFill>
              </a:rPr>
              <a:t>Resource 2</a:t>
            </a:r>
          </a:p>
        </p:txBody>
      </p:sp>
    </p:spTree>
    <p:extLst>
      <p:ext uri="{BB962C8B-B14F-4D97-AF65-F5344CB8AC3E}">
        <p14:creationId xmlns:p14="http://schemas.microsoft.com/office/powerpoint/2010/main" val="3134221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5617A8-2B77-4899-8C78-76533AD79EE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0750" r="44562" b="20416"/>
          <a:stretch/>
        </p:blipFill>
        <p:spPr>
          <a:xfrm>
            <a:off x="6023810" y="1144132"/>
            <a:ext cx="4474739" cy="531132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7D3951F-2378-4555-96D5-9E1F7BCD7BB4}"/>
              </a:ext>
            </a:extLst>
          </p:cNvPr>
          <p:cNvSpPr/>
          <p:nvPr/>
        </p:nvSpPr>
        <p:spPr>
          <a:xfrm>
            <a:off x="940469" y="3210536"/>
            <a:ext cx="360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would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prefer this one?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77B49F4-6F7F-492F-9F7E-217B682055B9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After</a:t>
            </a:r>
            <a:endParaRPr lang="en-GB" sz="5400" b="1" dirty="0">
              <a:solidFill>
                <a:srgbClr val="00A4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432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52E759-2B22-444D-8F7C-3C7315E7A45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4"/>
          <a:stretch/>
        </p:blipFill>
        <p:spPr>
          <a:xfrm>
            <a:off x="5158028" y="1547560"/>
            <a:ext cx="6173713" cy="41874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57DC6C2-446B-45D1-8269-1BB9612E6C96}"/>
              </a:ext>
            </a:extLst>
          </p:cNvPr>
          <p:cNvSpPr/>
          <p:nvPr/>
        </p:nvSpPr>
        <p:spPr>
          <a:xfrm>
            <a:off x="940469" y="3210536"/>
            <a:ext cx="36074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thinks this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pile of bricks is beautiful?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5E3DACC-8FD9-4AB4-ACF5-30E8029709F2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440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0B0E82-1337-466B-AA9A-1CA0A02DDB1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33272" y="1731261"/>
            <a:ext cx="6737033" cy="359022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4DA6C33-18A0-44F6-B87C-07206B9BDF95}"/>
              </a:ext>
            </a:extLst>
          </p:cNvPr>
          <p:cNvSpPr/>
          <p:nvPr/>
        </p:nvSpPr>
        <p:spPr>
          <a:xfrm>
            <a:off x="940469" y="3210536"/>
            <a:ext cx="36074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thinks these piles of bricks are more beautiful?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0F513AC-9A95-4B8B-9D48-B851A3DFDB73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After</a:t>
            </a:r>
            <a:endParaRPr lang="en-GB" sz="5400" b="1" dirty="0">
              <a:solidFill>
                <a:srgbClr val="00A4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316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57DC6C2-446B-45D1-8269-1BB9612E6C96}"/>
              </a:ext>
            </a:extLst>
          </p:cNvPr>
          <p:cNvSpPr/>
          <p:nvPr/>
        </p:nvSpPr>
        <p:spPr>
          <a:xfrm>
            <a:off x="940469" y="3210536"/>
            <a:ext cx="36074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Who would like this room as your bedroom?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5E3DACC-8FD9-4AB4-ACF5-30E8029709F2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434CEF-AAC5-4297-9A11-755AC48B4AA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204" t="1836" r="55046" b="11569"/>
          <a:stretch/>
        </p:blipFill>
        <p:spPr>
          <a:xfrm>
            <a:off x="6096000" y="1090034"/>
            <a:ext cx="4151156" cy="546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95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id:2298B34F-3271-4113-BBFE-325DC86F152F">
            <a:extLst>
              <a:ext uri="{FF2B5EF4-FFF2-40B4-BE49-F238E27FC236}">
                <a16:creationId xmlns:a16="http://schemas.microsoft.com/office/drawing/2014/main" id="{966C94BD-1892-41AA-8ED6-99F6288F166B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436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74D70435-5A27-4D86-BE8D-AA6DBF9B8DAC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36" y="197802"/>
            <a:ext cx="560070" cy="719455"/>
          </a:xfrm>
          <a:prstGeom prst="rect">
            <a:avLst/>
          </a:prstGeom>
          <a:noFill/>
        </p:spPr>
      </p:pic>
      <p:pic>
        <p:nvPicPr>
          <p:cNvPr id="9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108E20-11EA-4D2F-ABAE-678CBE042F31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086" y="197802"/>
            <a:ext cx="560070" cy="719455"/>
          </a:xfrm>
          <a:prstGeom prst="rect">
            <a:avLst/>
          </a:prstGeom>
          <a:noFill/>
        </p:spPr>
      </p:pic>
      <p:pic>
        <p:nvPicPr>
          <p:cNvPr id="1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92A524C9-E723-4D37-8F80-79CC84101946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086" y="197802"/>
            <a:ext cx="560070" cy="719455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4DA6C33-18A0-44F6-B87C-07206B9BDF95}"/>
              </a:ext>
            </a:extLst>
          </p:cNvPr>
          <p:cNvSpPr/>
          <p:nvPr/>
        </p:nvSpPr>
        <p:spPr>
          <a:xfrm>
            <a:off x="940469" y="3210536"/>
            <a:ext cx="3607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A4C7"/>
                </a:solidFill>
              </a:rPr>
              <a:t>Or maybe </a:t>
            </a:r>
          </a:p>
          <a:p>
            <a:r>
              <a:rPr lang="en-GB" sz="3600" dirty="0">
                <a:solidFill>
                  <a:srgbClr val="00A4C7"/>
                </a:solidFill>
              </a:rPr>
              <a:t>this is better?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0F513AC-9A95-4B8B-9D48-B851A3DFDB73}"/>
              </a:ext>
            </a:extLst>
          </p:cNvPr>
          <p:cNvSpPr txBox="1">
            <a:spLocks/>
          </p:cNvSpPr>
          <p:nvPr/>
        </p:nvSpPr>
        <p:spPr>
          <a:xfrm>
            <a:off x="940469" y="1886850"/>
            <a:ext cx="3607466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dirty="0">
                <a:solidFill>
                  <a:srgbClr val="00A4C7"/>
                </a:solidFill>
              </a:rPr>
              <a:t>Before</a:t>
            </a:r>
            <a:endParaRPr lang="en-GB" sz="5400" b="1" dirty="0">
              <a:solidFill>
                <a:srgbClr val="00A4C7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37A6078-6908-4A7D-9C9E-BA537B06082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6995" t="1836" r="1303" b="11569"/>
          <a:stretch/>
        </p:blipFill>
        <p:spPr>
          <a:xfrm>
            <a:off x="6033940" y="1355558"/>
            <a:ext cx="4407057" cy="490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25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55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Toby</dc:creator>
  <cp:lastModifiedBy>Samantha Dangerfield</cp:lastModifiedBy>
  <cp:revision>17</cp:revision>
  <cp:lastPrinted>2018-01-31T19:25:55Z</cp:lastPrinted>
  <dcterms:created xsi:type="dcterms:W3CDTF">2018-01-31T13:59:07Z</dcterms:created>
  <dcterms:modified xsi:type="dcterms:W3CDTF">2018-06-12T19:24:28Z</dcterms:modified>
</cp:coreProperties>
</file>